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065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4789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046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394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67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946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06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588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31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21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431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F0AB1-44C1-4D48-B5F8-292412FB6730}" type="datetimeFigureOut">
              <a:rPr lang="ru-RU" smtClean="0"/>
              <a:t>10.02.2025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38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Space Shooter</a:t>
            </a:r>
            <a:endParaRPr lang="ru-RU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82188">
            <a:off x="4485091" y="3109728"/>
            <a:ext cx="2804195" cy="280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31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Цели:</a:t>
            </a: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1. Создана, чтобы проверить свои нервы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2. Можно потратить время 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3. Просто для веселого времяпровождения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75" y="169068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6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7725" y="365123"/>
            <a:ext cx="10515600" cy="1325563"/>
          </a:xfrm>
        </p:spPr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" y="774699"/>
            <a:ext cx="6877050" cy="5222199"/>
          </a:xfrm>
        </p:spPr>
      </p:pic>
      <p:sp>
        <p:nvSpPr>
          <p:cNvPr id="7" name="TextBox 6"/>
          <p:cNvSpPr txBox="1"/>
          <p:nvPr/>
        </p:nvSpPr>
        <p:spPr>
          <a:xfrm>
            <a:off x="7200900" y="583662"/>
            <a:ext cx="443865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Заставка</a:t>
            </a:r>
          </a:p>
          <a:p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Нажмите на любую клавишу для начала игры</a:t>
            </a: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0" y="2009775"/>
            <a:ext cx="43053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43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105725" y="891055"/>
            <a:ext cx="6399147" cy="4732989"/>
          </a:xfrm>
          <a:prstGeom prst="rect">
            <a:avLst/>
          </a:prstGeom>
          <a:effectLst>
            <a:glow rad="10541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6" y="891055"/>
            <a:ext cx="6399147" cy="4732989"/>
          </a:xfrm>
        </p:spPr>
      </p:pic>
      <p:sp>
        <p:nvSpPr>
          <p:cNvPr id="6" name="TextBox 5"/>
          <p:cNvSpPr txBox="1"/>
          <p:nvPr/>
        </p:nvSpPr>
        <p:spPr>
          <a:xfrm>
            <a:off x="7733473" y="891055"/>
            <a:ext cx="422040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Основное меню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Уничтожайте НЛО и астероиды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У ракеты есть перезарядка</a:t>
            </a:r>
            <a:endParaRPr lang="en-US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Spacebar =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атака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Стрелочки = передвижение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0 жизней = </a:t>
            </a: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game over</a:t>
            </a:r>
            <a:endParaRPr lang="ru-RU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868000"/>
            <a:ext cx="3018450" cy="301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3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38200" y="1454150"/>
            <a:ext cx="5734050" cy="4343400"/>
          </a:xfrm>
          <a:prstGeom prst="rect">
            <a:avLst/>
          </a:prstGeom>
          <a:effectLst>
            <a:glow rad="8382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4150"/>
            <a:ext cx="5724574" cy="4351338"/>
          </a:xfrm>
        </p:spPr>
      </p:pic>
      <p:sp>
        <p:nvSpPr>
          <p:cNvPr id="6" name="TextBox 5"/>
          <p:cNvSpPr txBox="1"/>
          <p:nvPr/>
        </p:nvSpPr>
        <p:spPr>
          <a:xfrm>
            <a:off x="6943725" y="1454150"/>
            <a:ext cx="4343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Game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Игра возобновится, когда количество </a:t>
            </a:r>
            <a:r>
              <a:rPr lang="ru-RU" dirty="0" err="1" smtClean="0">
                <a:solidFill>
                  <a:schemeClr val="bg1"/>
                </a:solidFill>
                <a:latin typeface="Arial Black" panose="020B0A04020102020204" pitchFamily="34" charset="0"/>
              </a:rPr>
              <a:t>хп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 восстановится до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00" y="2037556"/>
            <a:ext cx="520065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3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63</Words>
  <Application>Microsoft Office PowerPoint</Application>
  <PresentationFormat>Широкоэкранный</PresentationFormat>
  <Paragraphs>15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Тема Office</vt:lpstr>
      <vt:lpstr>Space Shooter</vt:lpstr>
      <vt:lpstr>Цели: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Shooter</dc:title>
  <dc:creator>ok041123</dc:creator>
  <cp:lastModifiedBy>ok041123</cp:lastModifiedBy>
  <cp:revision>3</cp:revision>
  <dcterms:created xsi:type="dcterms:W3CDTF">2025-02-09T22:08:25Z</dcterms:created>
  <dcterms:modified xsi:type="dcterms:W3CDTF">2025-02-09T22:21:05Z</dcterms:modified>
</cp:coreProperties>
</file>

<file path=docProps/thumbnail.jpeg>
</file>